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7" r:id="rId3"/>
    <p:sldId id="262" r:id="rId4"/>
    <p:sldId id="268" r:id="rId5"/>
    <p:sldId id="259" r:id="rId6"/>
    <p:sldId id="263" r:id="rId7"/>
    <p:sldId id="264" r:id="rId8"/>
    <p:sldId id="266" r:id="rId9"/>
    <p:sldId id="265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é Paixão" initials="AP" lastIdx="1" clrIdx="0">
    <p:extLst>
      <p:ext uri="{19B8F6BF-5375-455C-9EA6-DF929625EA0E}">
        <p15:presenceInfo xmlns:p15="http://schemas.microsoft.com/office/powerpoint/2012/main" userId="André Paixã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09T09:38:46.288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44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90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93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97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51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52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00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0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9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96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92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F694D1D-D757-42D8-8FFE-252FF0BAAAC7}" type="datetimeFigureOut">
              <a:rPr lang="pt-BR" smtClean="0"/>
              <a:t>09/01/2023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243DB90-0626-458D-90C0-41B16E1A5E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4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7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0.wdp"/><Relationship Id="rId7" Type="http://schemas.microsoft.com/office/2007/relationships/hdphoto" Target="../media/hdphoto11.wdp"/><Relationship Id="rId12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7B8A3B-C5E2-4383-8DE3-E94E39A5E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167" r="98333">
                        <a14:foregroundMark x1="10167" y1="51500" x2="10167" y2="51500"/>
                        <a14:foregroundMark x1="18333" y1="50667" x2="18333" y2="50667"/>
                        <a14:foregroundMark x1="80667" y1="47833" x2="80667" y2="47833"/>
                        <a14:foregroundMark x1="90167" y1="43333" x2="90167" y2="43333"/>
                        <a14:foregroundMark x1="72500" y1="18833" x2="72500" y2="18833"/>
                        <a14:foregroundMark x1="28167" y1="78167" x2="28167" y2="78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6877">
            <a:off x="2760478" y="1007514"/>
            <a:ext cx="2564998" cy="256499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F3F0BCA-3A31-4DFF-9A87-643465BFB896}"/>
              </a:ext>
            </a:extLst>
          </p:cNvPr>
          <p:cNvSpPr/>
          <p:nvPr/>
        </p:nvSpPr>
        <p:spPr>
          <a:xfrm>
            <a:off x="513347" y="3064042"/>
            <a:ext cx="1792572" cy="347411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FONTE 19V</a:t>
            </a:r>
          </a:p>
        </p:txBody>
      </p:sp>
      <p:sp>
        <p:nvSpPr>
          <p:cNvPr id="5" name="Seta: Dobrada 4">
            <a:extLst>
              <a:ext uri="{FF2B5EF4-FFF2-40B4-BE49-F238E27FC236}">
                <a16:creationId xmlns:a16="http://schemas.microsoft.com/office/drawing/2014/main" id="{61440CCD-5C84-4476-900D-FC2CBAB08A59}"/>
              </a:ext>
            </a:extLst>
          </p:cNvPr>
          <p:cNvSpPr/>
          <p:nvPr/>
        </p:nvSpPr>
        <p:spPr>
          <a:xfrm>
            <a:off x="1524000" y="2085474"/>
            <a:ext cx="1459832" cy="97856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962C0E5-1AC8-4485-9C52-28A8873762DE}"/>
              </a:ext>
            </a:extLst>
          </p:cNvPr>
          <p:cNvSpPr/>
          <p:nvPr/>
        </p:nvSpPr>
        <p:spPr>
          <a:xfrm>
            <a:off x="5202887" y="2085474"/>
            <a:ext cx="1154299" cy="577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C0BE2B-D716-432E-BCC5-594F2D17AB9D}"/>
              </a:ext>
            </a:extLst>
          </p:cNvPr>
          <p:cNvSpPr txBox="1"/>
          <p:nvPr/>
        </p:nvSpPr>
        <p:spPr>
          <a:xfrm>
            <a:off x="2983832" y="1243333"/>
            <a:ext cx="2219055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AJUSTE PRA 9V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D7286A7-99FC-4764-A94A-B58320F19FA6}"/>
              </a:ext>
            </a:extLst>
          </p:cNvPr>
          <p:cNvSpPr/>
          <p:nvPr/>
        </p:nvSpPr>
        <p:spPr>
          <a:xfrm>
            <a:off x="10179048" y="1427999"/>
            <a:ext cx="1973179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ARDUINO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E162E69-4957-45C2-A00D-E666B8AAAEBD}"/>
              </a:ext>
            </a:extLst>
          </p:cNvPr>
          <p:cNvSpPr/>
          <p:nvPr/>
        </p:nvSpPr>
        <p:spPr>
          <a:xfrm>
            <a:off x="10179048" y="2290012"/>
            <a:ext cx="1363579" cy="12838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RELÉ DE ESTADO SOLIDO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D0A4518-D79F-4D86-9510-C31DB371FB1E}"/>
              </a:ext>
            </a:extLst>
          </p:cNvPr>
          <p:cNvSpPr/>
          <p:nvPr/>
        </p:nvSpPr>
        <p:spPr>
          <a:xfrm>
            <a:off x="6468439" y="2865255"/>
            <a:ext cx="2171895" cy="12838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CONVERSOR DC</a:t>
            </a:r>
          </a:p>
          <a:p>
            <a:pPr algn="ctr"/>
            <a:r>
              <a:rPr lang="pt-BR" dirty="0"/>
              <a:t>STEP UP </a:t>
            </a:r>
          </a:p>
          <a:p>
            <a:pPr algn="ctr"/>
            <a:r>
              <a:rPr lang="pt-BR" dirty="0"/>
              <a:t>9V – 24V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AB158E3-C85F-405C-8454-4CCDE2388AD1}"/>
              </a:ext>
            </a:extLst>
          </p:cNvPr>
          <p:cNvSpPr/>
          <p:nvPr/>
        </p:nvSpPr>
        <p:spPr>
          <a:xfrm>
            <a:off x="3641558" y="5903495"/>
            <a:ext cx="1792572" cy="634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REDE AC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496CBA43-4D07-47ED-92D6-D5CE3C2ED8D1}"/>
              </a:ext>
            </a:extLst>
          </p:cNvPr>
          <p:cNvSpPr/>
          <p:nvPr/>
        </p:nvSpPr>
        <p:spPr>
          <a:xfrm>
            <a:off x="5411068" y="6020051"/>
            <a:ext cx="737936" cy="4015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9D2D9DC-6B13-477F-A1A6-940B10CA9D39}"/>
              </a:ext>
            </a:extLst>
          </p:cNvPr>
          <p:cNvSpPr/>
          <p:nvPr/>
        </p:nvSpPr>
        <p:spPr>
          <a:xfrm flipH="1">
            <a:off x="2903622" y="6020050"/>
            <a:ext cx="737936" cy="4015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264ED45-02F4-4317-8F8F-70328F7D05C4}"/>
              </a:ext>
            </a:extLst>
          </p:cNvPr>
          <p:cNvSpPr/>
          <p:nvPr/>
        </p:nvSpPr>
        <p:spPr>
          <a:xfrm>
            <a:off x="6357186" y="5903495"/>
            <a:ext cx="1792572" cy="634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RESISTENCIA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3985FD5F-898F-6952-A34E-34476CA66549}"/>
              </a:ext>
            </a:extLst>
          </p:cNvPr>
          <p:cNvSpPr/>
          <p:nvPr/>
        </p:nvSpPr>
        <p:spPr>
          <a:xfrm>
            <a:off x="8415149" y="1971143"/>
            <a:ext cx="1154299" cy="577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502A20A-0853-D61E-C169-835B5D26B5D7}"/>
              </a:ext>
            </a:extLst>
          </p:cNvPr>
          <p:cNvSpPr/>
          <p:nvPr/>
        </p:nvSpPr>
        <p:spPr>
          <a:xfrm>
            <a:off x="6567796" y="1877145"/>
            <a:ext cx="1973179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REGULADOR 5V </a:t>
            </a:r>
          </a:p>
        </p:txBody>
      </p:sp>
    </p:spTree>
    <p:extLst>
      <p:ext uri="{BB962C8B-B14F-4D97-AF65-F5344CB8AC3E}">
        <p14:creationId xmlns:p14="http://schemas.microsoft.com/office/powerpoint/2010/main" val="326927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2A8239-41EF-4143-BFF0-584851A6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100000" l="9815" r="95218">
                        <a14:foregroundMark x1="76510" y1="21000" x2="76510" y2="21000"/>
                        <a14:foregroundMark x1="78440" y1="18222" x2="78440" y2="18222"/>
                        <a14:foregroundMark x1="73658" y1="15222" x2="73658" y2="15222"/>
                        <a14:foregroundMark x1="69463" y1="10778" x2="69463" y2="10778"/>
                        <a14:foregroundMark x1="71896" y1="8889" x2="71896" y2="8889"/>
                        <a14:foregroundMark x1="75252" y1="12667" x2="75252" y2="12667"/>
                        <a14:foregroundMark x1="79698" y1="16111" x2="79698" y2="16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83789">
            <a:off x="626958" y="994057"/>
            <a:ext cx="8583308" cy="6480686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9ADB485-EF0A-3C42-75CC-84014213B5C7}"/>
              </a:ext>
            </a:extLst>
          </p:cNvPr>
          <p:cNvSpPr/>
          <p:nvPr/>
        </p:nvSpPr>
        <p:spPr>
          <a:xfrm>
            <a:off x="1347537" y="3978442"/>
            <a:ext cx="818147" cy="6577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9285365-F4B5-58F6-2595-3C071744F7BD}"/>
              </a:ext>
            </a:extLst>
          </p:cNvPr>
          <p:cNvSpPr/>
          <p:nvPr/>
        </p:nvSpPr>
        <p:spPr>
          <a:xfrm>
            <a:off x="4509538" y="2903621"/>
            <a:ext cx="818147" cy="8542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1D22738-8B7C-6E44-E9BF-26197DF1F40E}"/>
              </a:ext>
            </a:extLst>
          </p:cNvPr>
          <p:cNvSpPr/>
          <p:nvPr/>
        </p:nvSpPr>
        <p:spPr>
          <a:xfrm>
            <a:off x="6777790" y="4792580"/>
            <a:ext cx="288758" cy="360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6459272-DD95-632C-90AC-4F68802FD11B}"/>
              </a:ext>
            </a:extLst>
          </p:cNvPr>
          <p:cNvSpPr/>
          <p:nvPr/>
        </p:nvSpPr>
        <p:spPr>
          <a:xfrm>
            <a:off x="4870484" y="4515670"/>
            <a:ext cx="288758" cy="360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22E3B7C-3DCD-0345-D674-2959D5413CD0}"/>
              </a:ext>
            </a:extLst>
          </p:cNvPr>
          <p:cNvSpPr/>
          <p:nvPr/>
        </p:nvSpPr>
        <p:spPr>
          <a:xfrm>
            <a:off x="3652139" y="4916905"/>
            <a:ext cx="288758" cy="360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6003C26-1A9F-2334-CF8E-541BB120EE30}"/>
              </a:ext>
            </a:extLst>
          </p:cNvPr>
          <p:cNvCxnSpPr>
            <a:stCxn id="7" idx="6"/>
          </p:cNvCxnSpPr>
          <p:nvPr/>
        </p:nvCxnSpPr>
        <p:spPr>
          <a:xfrm>
            <a:off x="5159242" y="4696144"/>
            <a:ext cx="455494" cy="10507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925261-2E0E-3EAB-21C1-6552297E393B}"/>
              </a:ext>
            </a:extLst>
          </p:cNvPr>
          <p:cNvSpPr txBox="1"/>
          <p:nvPr/>
        </p:nvSpPr>
        <p:spPr>
          <a:xfrm>
            <a:off x="5327685" y="5662863"/>
            <a:ext cx="234044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TROCA POR LM358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F16970-8336-FCFE-74D1-F6BF875D9954}"/>
              </a:ext>
            </a:extLst>
          </p:cNvPr>
          <p:cNvCxnSpPr>
            <a:cxnSpLocks/>
          </p:cNvCxnSpPr>
          <p:nvPr/>
        </p:nvCxnSpPr>
        <p:spPr>
          <a:xfrm>
            <a:off x="7066548" y="4953000"/>
            <a:ext cx="1387641" cy="324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286165B-ADD4-A6D6-67D8-3AAE9E1EA7ED}"/>
              </a:ext>
            </a:extLst>
          </p:cNvPr>
          <p:cNvSpPr txBox="1"/>
          <p:nvPr/>
        </p:nvSpPr>
        <p:spPr>
          <a:xfrm>
            <a:off x="7940292" y="5093186"/>
            <a:ext cx="107537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REMOVE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7A7E9D5-E635-3EF3-3DB1-8D92AB7C6C17}"/>
              </a:ext>
            </a:extLst>
          </p:cNvPr>
          <p:cNvSpPr txBox="1"/>
          <p:nvPr/>
        </p:nvSpPr>
        <p:spPr>
          <a:xfrm>
            <a:off x="3498335" y="5847529"/>
            <a:ext cx="107537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REMOVE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35758B0-BE09-21D5-42E9-969D4FFE275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3755560" y="5219882"/>
            <a:ext cx="280461" cy="62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4697B56B-A7C8-0D38-6216-96F6F7129455}"/>
              </a:ext>
            </a:extLst>
          </p:cNvPr>
          <p:cNvCxnSpPr>
            <a:cxnSpLocks/>
          </p:cNvCxnSpPr>
          <p:nvPr/>
        </p:nvCxnSpPr>
        <p:spPr>
          <a:xfrm flipH="1">
            <a:off x="4998822" y="2033337"/>
            <a:ext cx="328863" cy="1109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2C3614-960E-46AB-FFC1-1AED48BD5C8C}"/>
              </a:ext>
            </a:extLst>
          </p:cNvPr>
          <p:cNvSpPr txBox="1"/>
          <p:nvPr/>
        </p:nvSpPr>
        <p:spPr>
          <a:xfrm>
            <a:off x="4854443" y="1535667"/>
            <a:ext cx="2340441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REMOVE E COLOCA RESISTOR DE 330R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DD52A162-1B82-8942-EB87-CA3A70EFC3C4}"/>
              </a:ext>
            </a:extLst>
          </p:cNvPr>
          <p:cNvSpPr/>
          <p:nvPr/>
        </p:nvSpPr>
        <p:spPr>
          <a:xfrm>
            <a:off x="3601007" y="4335197"/>
            <a:ext cx="288758" cy="3609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6395828-AEB3-2AE1-E7EF-05F65C3F1C36}"/>
              </a:ext>
            </a:extLst>
          </p:cNvPr>
          <p:cNvSpPr txBox="1"/>
          <p:nvPr/>
        </p:nvSpPr>
        <p:spPr>
          <a:xfrm>
            <a:off x="1961402" y="1723473"/>
            <a:ext cx="234044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TROCA POR 330K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AFEB9A5-E54A-3971-6147-D35BFFCB62F1}"/>
              </a:ext>
            </a:extLst>
          </p:cNvPr>
          <p:cNvCxnSpPr>
            <a:cxnSpLocks/>
          </p:cNvCxnSpPr>
          <p:nvPr/>
        </p:nvCxnSpPr>
        <p:spPr>
          <a:xfrm>
            <a:off x="3131622" y="2033337"/>
            <a:ext cx="607174" cy="24983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6961F55-7B67-2256-0622-65D6CD5692BA}"/>
              </a:ext>
            </a:extLst>
          </p:cNvPr>
          <p:cNvCxnSpPr>
            <a:cxnSpLocks/>
          </p:cNvCxnSpPr>
          <p:nvPr/>
        </p:nvCxnSpPr>
        <p:spPr>
          <a:xfrm>
            <a:off x="1347537" y="3654879"/>
            <a:ext cx="280461" cy="6276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2B6122-B1F8-B36D-98DF-E86BBC0AB885}"/>
              </a:ext>
            </a:extLst>
          </p:cNvPr>
          <p:cNvSpPr txBox="1"/>
          <p:nvPr/>
        </p:nvSpPr>
        <p:spPr>
          <a:xfrm>
            <a:off x="736099" y="3330742"/>
            <a:ext cx="107537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REMOVE</a:t>
            </a:r>
          </a:p>
        </p:txBody>
      </p: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33074C0-6826-825C-01AD-8644271D0736}"/>
              </a:ext>
            </a:extLst>
          </p:cNvPr>
          <p:cNvCxnSpPr>
            <a:cxnSpLocks/>
          </p:cNvCxnSpPr>
          <p:nvPr/>
        </p:nvCxnSpPr>
        <p:spPr>
          <a:xfrm>
            <a:off x="4433568" y="4982258"/>
            <a:ext cx="709633" cy="12346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BF270A-E67D-A702-C8CD-E89209B74308}"/>
              </a:ext>
            </a:extLst>
          </p:cNvPr>
          <p:cNvSpPr txBox="1"/>
          <p:nvPr/>
        </p:nvSpPr>
        <p:spPr>
          <a:xfrm>
            <a:off x="5054116" y="6109398"/>
            <a:ext cx="376904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COLOCAR RESISTOR 27K PIN 6-7</a:t>
            </a:r>
          </a:p>
          <a:p>
            <a:pPr algn="ctr"/>
            <a:r>
              <a:rPr lang="pt-BR" dirty="0">
                <a:latin typeface="Bahnschrift SemiBold" panose="020B0502040204020203" pitchFamily="34" charset="0"/>
              </a:rPr>
              <a:t>COLOCAR CAPACITOR 10nF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E870766-DFCC-3D6A-8D3A-A3B9AAC8B53E}"/>
              </a:ext>
            </a:extLst>
          </p:cNvPr>
          <p:cNvSpPr/>
          <p:nvPr/>
        </p:nvSpPr>
        <p:spPr>
          <a:xfrm>
            <a:off x="4301843" y="4696144"/>
            <a:ext cx="207695" cy="360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86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9C79C5-D229-94E1-1AEC-A411426C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07" b="91159" l="8000" r="91200">
                        <a14:foregroundMark x1="8200" y1="71341" x2="9400" y2="72561"/>
                        <a14:foregroundMark x1="43000" y1="89634" x2="46400" y2="91463"/>
                        <a14:foregroundMark x1="50800" y1="7012" x2="58800" y2="8841"/>
                        <a14:foregroundMark x1="89800" y1="18598" x2="91200" y2="17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527" y="1465960"/>
            <a:ext cx="6840955" cy="44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7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32FCC3F-9DD8-4974-AFD9-E4E4A833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00" r="96600">
                        <a14:foregroundMark x1="22000" y1="64706" x2="55400" y2="62059"/>
                        <a14:foregroundMark x1="60800" y1="88235" x2="77400" y2="66765"/>
                        <a14:foregroundMark x1="82000" y1="19118" x2="82000" y2="19118"/>
                        <a14:foregroundMark x1="82000" y1="26765" x2="82000" y2="26765"/>
                        <a14:foregroundMark x1="85600" y1="27059" x2="85600" y2="27059"/>
                        <a14:foregroundMark x1="81800" y1="19118" x2="88200" y2="19706"/>
                        <a14:foregroundMark x1="80600" y1="26471" x2="87200" y2="26765"/>
                        <a14:foregroundMark x1="80600" y1="33529" x2="87200" y2="34118"/>
                      </a14:backgroundRemoval>
                    </a14:imgEffect>
                  </a14:imgLayer>
                </a14:imgProps>
              </a:ext>
            </a:extLst>
          </a:blip>
          <a:srcRect b="47890"/>
          <a:stretch/>
        </p:blipFill>
        <p:spPr>
          <a:xfrm>
            <a:off x="-232611" y="1794710"/>
            <a:ext cx="9224210" cy="3268579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22E3EDD3-A511-8C4E-42F6-01913DB070F0}"/>
              </a:ext>
            </a:extLst>
          </p:cNvPr>
          <p:cNvCxnSpPr>
            <a:cxnSpLocks/>
          </p:cNvCxnSpPr>
          <p:nvPr/>
        </p:nvCxnSpPr>
        <p:spPr>
          <a:xfrm flipH="1">
            <a:off x="5566611" y="1411705"/>
            <a:ext cx="770021" cy="205507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E2EA35-A52E-C2EA-C784-087E80940779}"/>
              </a:ext>
            </a:extLst>
          </p:cNvPr>
          <p:cNvSpPr txBox="1"/>
          <p:nvPr/>
        </p:nvSpPr>
        <p:spPr>
          <a:xfrm>
            <a:off x="6336632" y="956876"/>
            <a:ext cx="2229852" cy="6463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TROCAR POR UM TRANSISTOR NPN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625C60-29C5-181D-0D27-8D76DAD9DDB3}"/>
              </a:ext>
            </a:extLst>
          </p:cNvPr>
          <p:cNvSpPr txBox="1"/>
          <p:nvPr/>
        </p:nvSpPr>
        <p:spPr>
          <a:xfrm>
            <a:off x="7732295" y="2721278"/>
            <a:ext cx="222985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Bahnschrift SemiBold" panose="020B0502040204020203" pitchFamily="34" charset="0"/>
              </a:rPr>
              <a:t>SERÁ POSITIVO +5V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36E372-2C7C-CDC2-0371-4DFDD712E759}"/>
              </a:ext>
            </a:extLst>
          </p:cNvPr>
          <p:cNvSpPr txBox="1"/>
          <p:nvPr/>
        </p:nvSpPr>
        <p:spPr>
          <a:xfrm>
            <a:off x="7732294" y="3809406"/>
            <a:ext cx="251861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SERÁ NEGATIVO GND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61CDE0-FA2D-859E-DEAC-6338142CE2E4}"/>
              </a:ext>
            </a:extLst>
          </p:cNvPr>
          <p:cNvSpPr txBox="1"/>
          <p:nvPr/>
        </p:nvSpPr>
        <p:spPr>
          <a:xfrm>
            <a:off x="7732294" y="3282113"/>
            <a:ext cx="222985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dirty="0">
                <a:solidFill>
                  <a:srgbClr val="00B0F0"/>
                </a:solidFill>
                <a:latin typeface="Bahnschrift SemiBold" panose="020B0502040204020203" pitchFamily="34" charset="0"/>
              </a:rPr>
              <a:t>PORTA 12 ARDUINO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E2A87BF-E457-1DBB-760F-DF2056CC9DC0}"/>
              </a:ext>
            </a:extLst>
          </p:cNvPr>
          <p:cNvSpPr/>
          <p:nvPr/>
        </p:nvSpPr>
        <p:spPr>
          <a:xfrm>
            <a:off x="497305" y="0"/>
            <a:ext cx="4203032" cy="14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BUZZER PASSIVO MODIFICADO</a:t>
            </a:r>
          </a:p>
          <a:p>
            <a:pPr algn="ctr"/>
            <a:r>
              <a:rPr lang="pt-B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SINAL POSITIVO</a:t>
            </a:r>
          </a:p>
        </p:txBody>
      </p:sp>
    </p:spTree>
    <p:extLst>
      <p:ext uri="{BB962C8B-B14F-4D97-AF65-F5344CB8AC3E}">
        <p14:creationId xmlns:p14="http://schemas.microsoft.com/office/powerpoint/2010/main" val="308201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77E433C-4F6B-4635-9887-7814C8AE285A}"/>
              </a:ext>
            </a:extLst>
          </p:cNvPr>
          <p:cNvCxnSpPr>
            <a:cxnSpLocks/>
          </p:cNvCxnSpPr>
          <p:nvPr/>
        </p:nvCxnSpPr>
        <p:spPr>
          <a:xfrm flipH="1">
            <a:off x="5630780" y="2005263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7D5B131-7A1C-40D4-9CD5-0F8B3022C77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577264" y="1636295"/>
            <a:ext cx="0" cy="922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CB83DA-AADE-4D86-BB26-2B13B5E22596}"/>
              </a:ext>
            </a:extLst>
          </p:cNvPr>
          <p:cNvSpPr txBox="1"/>
          <p:nvPr/>
        </p:nvSpPr>
        <p:spPr>
          <a:xfrm>
            <a:off x="6544273" y="1174630"/>
            <a:ext cx="152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>
                <a:solidFill>
                  <a:srgbClr val="FF0000"/>
                </a:solidFill>
                <a:latin typeface="Bahnschrift SemiBold" panose="020B0502040204020203" pitchFamily="34" charset="0"/>
              </a:rPr>
              <a:t>+ 5V</a:t>
            </a:r>
          </a:p>
          <a:p>
            <a:r>
              <a:rPr lang="pt-BR" dirty="0">
                <a:latin typeface="Bahnschrift SemiBold" panose="020B0502040204020203" pitchFamily="34" charset="0"/>
              </a:rPr>
              <a:t>- NEGATIVO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DD8AB84-B3A3-48E4-80E0-83AE34712654}"/>
              </a:ext>
            </a:extLst>
          </p:cNvPr>
          <p:cNvCxnSpPr/>
          <p:nvPr/>
        </p:nvCxnSpPr>
        <p:spPr>
          <a:xfrm>
            <a:off x="5342021" y="2743200"/>
            <a:ext cx="906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7C1593-D79C-45CA-BC1E-64BFEE4AA55C}"/>
              </a:ext>
            </a:extLst>
          </p:cNvPr>
          <p:cNvSpPr txBox="1"/>
          <p:nvPr/>
        </p:nvSpPr>
        <p:spPr>
          <a:xfrm>
            <a:off x="6224337" y="2558534"/>
            <a:ext cx="7058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+5V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FEBFDFA-4A22-4351-9990-D5E834F72DA8}"/>
              </a:ext>
            </a:extLst>
          </p:cNvPr>
          <p:cNvCxnSpPr>
            <a:stCxn id="14" idx="3"/>
          </p:cNvCxnSpPr>
          <p:nvPr/>
        </p:nvCxnSpPr>
        <p:spPr>
          <a:xfrm>
            <a:off x="6930190" y="2743200"/>
            <a:ext cx="6577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4F550C6-F54C-4FAA-B452-A4AB67C5295E}"/>
              </a:ext>
            </a:extLst>
          </p:cNvPr>
          <p:cNvSpPr/>
          <p:nvPr/>
        </p:nvSpPr>
        <p:spPr>
          <a:xfrm>
            <a:off x="7780421" y="2558534"/>
            <a:ext cx="123524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LCD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59F7B68-8FF2-48AC-9456-805C6F07BEE5}"/>
              </a:ext>
            </a:extLst>
          </p:cNvPr>
          <p:cNvSpPr/>
          <p:nvPr/>
        </p:nvSpPr>
        <p:spPr>
          <a:xfrm>
            <a:off x="7836568" y="3080084"/>
            <a:ext cx="19651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POTENCIOMETRO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0854EC8-640A-464F-9150-21F9D370C5F0}"/>
              </a:ext>
            </a:extLst>
          </p:cNvPr>
          <p:cNvCxnSpPr>
            <a:stCxn id="14" idx="3"/>
          </p:cNvCxnSpPr>
          <p:nvPr/>
        </p:nvCxnSpPr>
        <p:spPr>
          <a:xfrm>
            <a:off x="6930190" y="2743200"/>
            <a:ext cx="657726" cy="48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CD99043-4CB5-46EE-AC12-0057922E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766" t="29368" r="9298" b="23860"/>
          <a:stretch/>
        </p:blipFill>
        <p:spPr>
          <a:xfrm rot="5400000">
            <a:off x="1444167" y="1965910"/>
            <a:ext cx="5550568" cy="32076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D3E23C-53D7-41FC-A8A0-3CAFF937037F}"/>
              </a:ext>
            </a:extLst>
          </p:cNvPr>
          <p:cNvSpPr txBox="1"/>
          <p:nvPr/>
        </p:nvSpPr>
        <p:spPr>
          <a:xfrm>
            <a:off x="5566611" y="2362112"/>
            <a:ext cx="94648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Bahnschrift SemiBold" panose="020B0502040204020203" pitchFamily="34" charset="0"/>
              </a:rPr>
              <a:t>VCC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9641DAA-94D4-4883-8493-9633F933F77D}"/>
              </a:ext>
            </a:extLst>
          </p:cNvPr>
          <p:cNvCxnSpPr/>
          <p:nvPr/>
        </p:nvCxnSpPr>
        <p:spPr>
          <a:xfrm>
            <a:off x="5037152" y="2982242"/>
            <a:ext cx="1459832" cy="66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4AA90FC-46AF-4E85-BD29-4362112CBB56}"/>
              </a:ext>
            </a:extLst>
          </p:cNvPr>
          <p:cNvSpPr/>
          <p:nvPr/>
        </p:nvSpPr>
        <p:spPr>
          <a:xfrm>
            <a:off x="4981701" y="2907722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CAFE560-E308-478C-8DFF-23208D0FC163}"/>
              </a:ext>
            </a:extLst>
          </p:cNvPr>
          <p:cNvCxnSpPr/>
          <p:nvPr/>
        </p:nvCxnSpPr>
        <p:spPr>
          <a:xfrm>
            <a:off x="5037152" y="3369401"/>
            <a:ext cx="1459832" cy="66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EAE51847-066F-4AB9-90ED-3C7762C4832D}"/>
              </a:ext>
            </a:extLst>
          </p:cNvPr>
          <p:cNvSpPr/>
          <p:nvPr/>
        </p:nvSpPr>
        <p:spPr>
          <a:xfrm>
            <a:off x="4973541" y="3292678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2BD5B7-79C1-4054-8135-BE6725731E18}"/>
              </a:ext>
            </a:extLst>
          </p:cNvPr>
          <p:cNvSpPr txBox="1"/>
          <p:nvPr/>
        </p:nvSpPr>
        <p:spPr>
          <a:xfrm>
            <a:off x="6544274" y="3431929"/>
            <a:ext cx="104364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A5 = SCL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1A3A8E1-4060-433B-B936-3A2CC0E9D531}"/>
              </a:ext>
            </a:extLst>
          </p:cNvPr>
          <p:cNvSpPr txBox="1"/>
          <p:nvPr/>
        </p:nvSpPr>
        <p:spPr>
          <a:xfrm>
            <a:off x="6544273" y="3935992"/>
            <a:ext cx="104364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A4 = SDA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FC93A2-8F1A-463F-A4E3-3CC6B055E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92259" flipH="1">
            <a:off x="1252757" y="3655824"/>
            <a:ext cx="1387642" cy="138764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FBF5EF-675E-4258-B31F-6C3F032BC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375">
                        <a14:foregroundMark x1="14500" y1="22125" x2="28375" y2="34000"/>
                        <a14:backgroundMark x1="71250" y1="40750" x2="34750" y2="76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68340" flipH="1">
            <a:off x="209206" y="3310677"/>
            <a:ext cx="1848640" cy="1848640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BE7FC74-CE9F-4E92-9DCD-0F9F68F05177}"/>
              </a:ext>
            </a:extLst>
          </p:cNvPr>
          <p:cNvCxnSpPr>
            <a:cxnSpLocks/>
          </p:cNvCxnSpPr>
          <p:nvPr/>
        </p:nvCxnSpPr>
        <p:spPr>
          <a:xfrm flipH="1">
            <a:off x="2615617" y="4349645"/>
            <a:ext cx="52579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300D126-FBDF-4FA6-9DB5-45E7FE3283C8}"/>
              </a:ext>
            </a:extLst>
          </p:cNvPr>
          <p:cNvCxnSpPr/>
          <p:nvPr/>
        </p:nvCxnSpPr>
        <p:spPr>
          <a:xfrm>
            <a:off x="1039761" y="4349645"/>
            <a:ext cx="0" cy="72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7D9914-A032-4EED-A5D1-58D1E7AF9BDB}"/>
              </a:ext>
            </a:extLst>
          </p:cNvPr>
          <p:cNvSpPr/>
          <p:nvPr/>
        </p:nvSpPr>
        <p:spPr>
          <a:xfrm>
            <a:off x="693174" y="4992329"/>
            <a:ext cx="722671" cy="42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GND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2E2DB76-D104-4DEE-8483-D9786E13C3B6}"/>
              </a:ext>
            </a:extLst>
          </p:cNvPr>
          <p:cNvCxnSpPr/>
          <p:nvPr/>
        </p:nvCxnSpPr>
        <p:spPr>
          <a:xfrm flipH="1" flipV="1">
            <a:off x="1828764" y="2203773"/>
            <a:ext cx="1293557" cy="1346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4F150DB3-0823-40E8-83BD-99C9DC797401}"/>
              </a:ext>
            </a:extLst>
          </p:cNvPr>
          <p:cNvSpPr/>
          <p:nvPr/>
        </p:nvSpPr>
        <p:spPr>
          <a:xfrm>
            <a:off x="400050" y="1451811"/>
            <a:ext cx="1365336" cy="1106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3 - RELÉ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ESTADO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SOLIDO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B525BF4-B839-4C9B-9480-C26123382847}"/>
              </a:ext>
            </a:extLst>
          </p:cNvPr>
          <p:cNvCxnSpPr>
            <a:cxnSpLocks/>
          </p:cNvCxnSpPr>
          <p:nvPr/>
        </p:nvCxnSpPr>
        <p:spPr>
          <a:xfrm flipV="1">
            <a:off x="4668252" y="5893193"/>
            <a:ext cx="0" cy="588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43878DC-5E00-4FF7-9C5F-618902334AFF}"/>
              </a:ext>
            </a:extLst>
          </p:cNvPr>
          <p:cNvCxnSpPr/>
          <p:nvPr/>
        </p:nvCxnSpPr>
        <p:spPr>
          <a:xfrm>
            <a:off x="4652245" y="6481761"/>
            <a:ext cx="18287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62934776-8495-4A4E-81A1-0E4F725138FA}"/>
              </a:ext>
            </a:extLst>
          </p:cNvPr>
          <p:cNvSpPr/>
          <p:nvPr/>
        </p:nvSpPr>
        <p:spPr>
          <a:xfrm>
            <a:off x="6480977" y="6254744"/>
            <a:ext cx="2534685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A6 - POTENCIOMETRO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TEMPERATURA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586869E-185E-4A17-B059-7FCE4F122E42}"/>
              </a:ext>
            </a:extLst>
          </p:cNvPr>
          <p:cNvCxnSpPr/>
          <p:nvPr/>
        </p:nvCxnSpPr>
        <p:spPr>
          <a:xfrm>
            <a:off x="5438308" y="5073445"/>
            <a:ext cx="1138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807CC4E7-E7C4-41D9-8E01-AC3156B4E3B9}"/>
              </a:ext>
            </a:extLst>
          </p:cNvPr>
          <p:cNvSpPr/>
          <p:nvPr/>
        </p:nvSpPr>
        <p:spPr>
          <a:xfrm>
            <a:off x="6666285" y="4760041"/>
            <a:ext cx="1524907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12 - BUZZER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BIP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A60074E-E7F8-4A0B-9FE1-51184608C878}"/>
              </a:ext>
            </a:extLst>
          </p:cNvPr>
          <p:cNvSpPr/>
          <p:nvPr/>
        </p:nvSpPr>
        <p:spPr>
          <a:xfrm>
            <a:off x="5342021" y="1573927"/>
            <a:ext cx="144380" cy="130794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6FEA1F0-E8D1-4A1A-90CA-4BF9060D3000}"/>
              </a:ext>
            </a:extLst>
          </p:cNvPr>
          <p:cNvSpPr/>
          <p:nvPr/>
        </p:nvSpPr>
        <p:spPr>
          <a:xfrm>
            <a:off x="5342021" y="1943762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8973B57-665E-4047-A979-9BF583E78D87}"/>
              </a:ext>
            </a:extLst>
          </p:cNvPr>
          <p:cNvSpPr/>
          <p:nvPr/>
        </p:nvSpPr>
        <p:spPr>
          <a:xfrm>
            <a:off x="4787779" y="1174630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502DD7C-0DBB-44F3-8CFA-F1700114FD17}"/>
              </a:ext>
            </a:extLst>
          </p:cNvPr>
          <p:cNvSpPr/>
          <p:nvPr/>
        </p:nvSpPr>
        <p:spPr>
          <a:xfrm>
            <a:off x="3050131" y="2731235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9753FF3-5F85-4419-AEE2-43D9F5269E54}"/>
              </a:ext>
            </a:extLst>
          </p:cNvPr>
          <p:cNvSpPr/>
          <p:nvPr/>
        </p:nvSpPr>
        <p:spPr>
          <a:xfrm>
            <a:off x="4193336" y="5817557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087F16E2-625D-44B8-B269-7FA57A8C73EA}"/>
              </a:ext>
            </a:extLst>
          </p:cNvPr>
          <p:cNvCxnSpPr/>
          <p:nvPr/>
        </p:nvCxnSpPr>
        <p:spPr>
          <a:xfrm flipH="1">
            <a:off x="5038647" y="5819105"/>
            <a:ext cx="12362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F8D98E35-A15F-4346-84F4-E7FEC10064CD}"/>
              </a:ext>
            </a:extLst>
          </p:cNvPr>
          <p:cNvSpPr/>
          <p:nvPr/>
        </p:nvSpPr>
        <p:spPr>
          <a:xfrm>
            <a:off x="6274890" y="5536408"/>
            <a:ext cx="1965149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A7 - SENSOR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TERMOPAR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6D03537-149B-45B0-A8B1-7461C1E2B811}"/>
              </a:ext>
            </a:extLst>
          </p:cNvPr>
          <p:cNvCxnSpPr/>
          <p:nvPr/>
        </p:nvCxnSpPr>
        <p:spPr>
          <a:xfrm flipH="1">
            <a:off x="2222205" y="5838036"/>
            <a:ext cx="900116" cy="110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AB3EE7-80E0-4666-959F-2D1429F1558A}"/>
              </a:ext>
            </a:extLst>
          </p:cNvPr>
          <p:cNvSpPr/>
          <p:nvPr/>
        </p:nvSpPr>
        <p:spPr>
          <a:xfrm>
            <a:off x="225352" y="5681421"/>
            <a:ext cx="1965149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9 - MOSFET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STEP UP</a:t>
            </a: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E5E2F88-1704-4B71-89D6-754C650C9683}"/>
              </a:ext>
            </a:extLst>
          </p:cNvPr>
          <p:cNvSpPr/>
          <p:nvPr/>
        </p:nvSpPr>
        <p:spPr>
          <a:xfrm>
            <a:off x="5350600" y="5006667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7F7D7D14-37E1-4E9E-91C7-7712625CC293}"/>
              </a:ext>
            </a:extLst>
          </p:cNvPr>
          <p:cNvSpPr/>
          <p:nvPr/>
        </p:nvSpPr>
        <p:spPr>
          <a:xfrm>
            <a:off x="4966148" y="5790896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BF2BE2FD-55C4-491E-97EB-931D48458834}"/>
              </a:ext>
            </a:extLst>
          </p:cNvPr>
          <p:cNvSpPr/>
          <p:nvPr/>
        </p:nvSpPr>
        <p:spPr>
          <a:xfrm>
            <a:off x="4595529" y="5761927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E3110D9-274B-4CEC-AC62-31D8BB2306FE}"/>
              </a:ext>
            </a:extLst>
          </p:cNvPr>
          <p:cNvSpPr/>
          <p:nvPr/>
        </p:nvSpPr>
        <p:spPr>
          <a:xfrm>
            <a:off x="3063694" y="3493635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1ABF452-36E3-4644-955F-E5713CF5BABA}"/>
              </a:ext>
            </a:extLst>
          </p:cNvPr>
          <p:cNvSpPr/>
          <p:nvPr/>
        </p:nvSpPr>
        <p:spPr>
          <a:xfrm>
            <a:off x="3038785" y="4273326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16C7EA2C-3D72-4CEA-B437-77F9ED125639}"/>
              </a:ext>
            </a:extLst>
          </p:cNvPr>
          <p:cNvSpPr/>
          <p:nvPr/>
        </p:nvSpPr>
        <p:spPr>
          <a:xfrm>
            <a:off x="3070273" y="5761716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07C3C12E-2E45-4197-BC19-BA91E2BC21D6}"/>
              </a:ext>
            </a:extLst>
          </p:cNvPr>
          <p:cNvSpPr txBox="1"/>
          <p:nvPr/>
        </p:nvSpPr>
        <p:spPr>
          <a:xfrm>
            <a:off x="1605295" y="3900166"/>
            <a:ext cx="8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470R</a:t>
            </a:r>
          </a:p>
        </p:txBody>
      </p:sp>
    </p:spTree>
    <p:extLst>
      <p:ext uri="{BB962C8B-B14F-4D97-AF65-F5344CB8AC3E}">
        <p14:creationId xmlns:p14="http://schemas.microsoft.com/office/powerpoint/2010/main" val="350900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77E433C-4F6B-4635-9887-7814C8AE285A}"/>
              </a:ext>
            </a:extLst>
          </p:cNvPr>
          <p:cNvCxnSpPr>
            <a:cxnSpLocks/>
          </p:cNvCxnSpPr>
          <p:nvPr/>
        </p:nvCxnSpPr>
        <p:spPr>
          <a:xfrm flipH="1">
            <a:off x="5630780" y="2005263"/>
            <a:ext cx="946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7D5B131-7A1C-40D4-9CD5-0F8B3022C77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577264" y="1636295"/>
            <a:ext cx="0" cy="922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CB83DA-AADE-4D86-BB26-2B13B5E22596}"/>
              </a:ext>
            </a:extLst>
          </p:cNvPr>
          <p:cNvSpPr txBox="1"/>
          <p:nvPr/>
        </p:nvSpPr>
        <p:spPr>
          <a:xfrm>
            <a:off x="6544273" y="1174630"/>
            <a:ext cx="152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dirty="0">
                <a:solidFill>
                  <a:srgbClr val="FF0000"/>
                </a:solidFill>
                <a:latin typeface="Bahnschrift SemiBold" panose="020B0502040204020203" pitchFamily="34" charset="0"/>
              </a:rPr>
              <a:t>+ 5V</a:t>
            </a:r>
          </a:p>
          <a:p>
            <a:r>
              <a:rPr lang="pt-BR" dirty="0">
                <a:latin typeface="Bahnschrift SemiBold" panose="020B0502040204020203" pitchFamily="34" charset="0"/>
              </a:rPr>
              <a:t>- NEGATIVO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DD8AB84-B3A3-48E4-80E0-83AE34712654}"/>
              </a:ext>
            </a:extLst>
          </p:cNvPr>
          <p:cNvCxnSpPr/>
          <p:nvPr/>
        </p:nvCxnSpPr>
        <p:spPr>
          <a:xfrm>
            <a:off x="5342021" y="2743200"/>
            <a:ext cx="906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7C1593-D79C-45CA-BC1E-64BFEE4AA55C}"/>
              </a:ext>
            </a:extLst>
          </p:cNvPr>
          <p:cNvSpPr txBox="1"/>
          <p:nvPr/>
        </p:nvSpPr>
        <p:spPr>
          <a:xfrm>
            <a:off x="6224337" y="2558534"/>
            <a:ext cx="7058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+5V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FEBFDFA-4A22-4351-9990-D5E834F72DA8}"/>
              </a:ext>
            </a:extLst>
          </p:cNvPr>
          <p:cNvCxnSpPr>
            <a:stCxn id="14" idx="3"/>
          </p:cNvCxnSpPr>
          <p:nvPr/>
        </p:nvCxnSpPr>
        <p:spPr>
          <a:xfrm>
            <a:off x="6930190" y="2743200"/>
            <a:ext cx="6577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4F550C6-F54C-4FAA-B452-A4AB67C5295E}"/>
              </a:ext>
            </a:extLst>
          </p:cNvPr>
          <p:cNvSpPr/>
          <p:nvPr/>
        </p:nvSpPr>
        <p:spPr>
          <a:xfrm>
            <a:off x="7780421" y="2558534"/>
            <a:ext cx="123524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LCD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59F7B68-8FF2-48AC-9456-805C6F07BEE5}"/>
              </a:ext>
            </a:extLst>
          </p:cNvPr>
          <p:cNvSpPr/>
          <p:nvPr/>
        </p:nvSpPr>
        <p:spPr>
          <a:xfrm>
            <a:off x="7836568" y="3080084"/>
            <a:ext cx="19651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POTENCIOMETRO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30854EC8-640A-464F-9150-21F9D370C5F0}"/>
              </a:ext>
            </a:extLst>
          </p:cNvPr>
          <p:cNvCxnSpPr>
            <a:stCxn id="14" idx="3"/>
          </p:cNvCxnSpPr>
          <p:nvPr/>
        </p:nvCxnSpPr>
        <p:spPr>
          <a:xfrm>
            <a:off x="6930190" y="2743200"/>
            <a:ext cx="657726" cy="48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CD99043-4CB5-46EE-AC12-0057922E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766" t="29368" r="9298" b="23860"/>
          <a:stretch/>
        </p:blipFill>
        <p:spPr>
          <a:xfrm rot="5400000">
            <a:off x="1444167" y="1965910"/>
            <a:ext cx="5550568" cy="32076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D3E23C-53D7-41FC-A8A0-3CAFF937037F}"/>
              </a:ext>
            </a:extLst>
          </p:cNvPr>
          <p:cNvSpPr txBox="1"/>
          <p:nvPr/>
        </p:nvSpPr>
        <p:spPr>
          <a:xfrm>
            <a:off x="5566611" y="2362112"/>
            <a:ext cx="946484" cy="368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Bahnschrift SemiBold" panose="020B0502040204020203" pitchFamily="34" charset="0"/>
              </a:rPr>
              <a:t>VCC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9641DAA-94D4-4883-8493-9633F933F77D}"/>
              </a:ext>
            </a:extLst>
          </p:cNvPr>
          <p:cNvCxnSpPr/>
          <p:nvPr/>
        </p:nvCxnSpPr>
        <p:spPr>
          <a:xfrm>
            <a:off x="5037152" y="2982242"/>
            <a:ext cx="1459832" cy="66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14AA90FC-46AF-4E85-BD29-4362112CBB56}"/>
              </a:ext>
            </a:extLst>
          </p:cNvPr>
          <p:cNvSpPr/>
          <p:nvPr/>
        </p:nvSpPr>
        <p:spPr>
          <a:xfrm>
            <a:off x="4981701" y="2907722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CAFE560-E308-478C-8DFF-23208D0FC163}"/>
              </a:ext>
            </a:extLst>
          </p:cNvPr>
          <p:cNvCxnSpPr/>
          <p:nvPr/>
        </p:nvCxnSpPr>
        <p:spPr>
          <a:xfrm>
            <a:off x="5037152" y="3369401"/>
            <a:ext cx="1459832" cy="66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EAE51847-066F-4AB9-90ED-3C7762C4832D}"/>
              </a:ext>
            </a:extLst>
          </p:cNvPr>
          <p:cNvSpPr/>
          <p:nvPr/>
        </p:nvSpPr>
        <p:spPr>
          <a:xfrm>
            <a:off x="4973541" y="3292678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2BD5B7-79C1-4054-8135-BE6725731E18}"/>
              </a:ext>
            </a:extLst>
          </p:cNvPr>
          <p:cNvSpPr txBox="1"/>
          <p:nvPr/>
        </p:nvSpPr>
        <p:spPr>
          <a:xfrm>
            <a:off x="6544274" y="3431929"/>
            <a:ext cx="104364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A5 = SCL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1A3A8E1-4060-433B-B936-3A2CC0E9D531}"/>
              </a:ext>
            </a:extLst>
          </p:cNvPr>
          <p:cNvSpPr txBox="1"/>
          <p:nvPr/>
        </p:nvSpPr>
        <p:spPr>
          <a:xfrm>
            <a:off x="6544273" y="3935992"/>
            <a:ext cx="1043642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Bahnschrift SemiBold" panose="020B0502040204020203" pitchFamily="34" charset="0"/>
              </a:rPr>
              <a:t>A4 = SDA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FC93A2-8F1A-463F-A4E3-3CC6B055E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92259" flipH="1">
            <a:off x="1252757" y="3655824"/>
            <a:ext cx="1387642" cy="138764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DFBF5EF-675E-4258-B31F-6C3F032BC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375">
                        <a14:foregroundMark x1="14500" y1="22125" x2="28375" y2="34000"/>
                        <a14:backgroundMark x1="71250" y1="40750" x2="34750" y2="76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868340" flipH="1">
            <a:off x="209206" y="3310677"/>
            <a:ext cx="1848640" cy="1848640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BE7FC74-CE9F-4E92-9DCD-0F9F68F05177}"/>
              </a:ext>
            </a:extLst>
          </p:cNvPr>
          <p:cNvCxnSpPr>
            <a:cxnSpLocks/>
          </p:cNvCxnSpPr>
          <p:nvPr/>
        </p:nvCxnSpPr>
        <p:spPr>
          <a:xfrm flipH="1">
            <a:off x="2615617" y="4349645"/>
            <a:ext cx="52579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300D126-FBDF-4FA6-9DB5-45E7FE3283C8}"/>
              </a:ext>
            </a:extLst>
          </p:cNvPr>
          <p:cNvCxnSpPr/>
          <p:nvPr/>
        </p:nvCxnSpPr>
        <p:spPr>
          <a:xfrm>
            <a:off x="1039761" y="4349645"/>
            <a:ext cx="0" cy="72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807D9914-A032-4EED-A5D1-58D1E7AF9BDB}"/>
              </a:ext>
            </a:extLst>
          </p:cNvPr>
          <p:cNvSpPr/>
          <p:nvPr/>
        </p:nvSpPr>
        <p:spPr>
          <a:xfrm>
            <a:off x="693174" y="4992329"/>
            <a:ext cx="722671" cy="42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GND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2E2DB76-D104-4DEE-8483-D9786E13C3B6}"/>
              </a:ext>
            </a:extLst>
          </p:cNvPr>
          <p:cNvCxnSpPr/>
          <p:nvPr/>
        </p:nvCxnSpPr>
        <p:spPr>
          <a:xfrm flipH="1" flipV="1">
            <a:off x="1828764" y="2203773"/>
            <a:ext cx="1293557" cy="1346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4F150DB3-0823-40E8-83BD-99C9DC797401}"/>
              </a:ext>
            </a:extLst>
          </p:cNvPr>
          <p:cNvSpPr/>
          <p:nvPr/>
        </p:nvSpPr>
        <p:spPr>
          <a:xfrm>
            <a:off x="400050" y="1451811"/>
            <a:ext cx="1365336" cy="1106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3 - RELÉ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ESTADO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SOLIDO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4B525BF4-B839-4C9B-9480-C26123382847}"/>
              </a:ext>
            </a:extLst>
          </p:cNvPr>
          <p:cNvCxnSpPr>
            <a:cxnSpLocks/>
          </p:cNvCxnSpPr>
          <p:nvPr/>
        </p:nvCxnSpPr>
        <p:spPr>
          <a:xfrm flipV="1">
            <a:off x="4668252" y="5893193"/>
            <a:ext cx="0" cy="588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543878DC-5E00-4FF7-9C5F-618902334AFF}"/>
              </a:ext>
            </a:extLst>
          </p:cNvPr>
          <p:cNvCxnSpPr/>
          <p:nvPr/>
        </p:nvCxnSpPr>
        <p:spPr>
          <a:xfrm>
            <a:off x="4652245" y="6481761"/>
            <a:ext cx="18287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tângulo 46">
            <a:extLst>
              <a:ext uri="{FF2B5EF4-FFF2-40B4-BE49-F238E27FC236}">
                <a16:creationId xmlns:a16="http://schemas.microsoft.com/office/drawing/2014/main" id="{62934776-8495-4A4E-81A1-0E4F725138FA}"/>
              </a:ext>
            </a:extLst>
          </p:cNvPr>
          <p:cNvSpPr/>
          <p:nvPr/>
        </p:nvSpPr>
        <p:spPr>
          <a:xfrm>
            <a:off x="6480977" y="6254744"/>
            <a:ext cx="2534685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A6 - POTENCIOMETRO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TEMPERATURA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586869E-185E-4A17-B059-7FCE4F122E42}"/>
              </a:ext>
            </a:extLst>
          </p:cNvPr>
          <p:cNvCxnSpPr/>
          <p:nvPr/>
        </p:nvCxnSpPr>
        <p:spPr>
          <a:xfrm>
            <a:off x="5438308" y="5073445"/>
            <a:ext cx="1138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807CC4E7-E7C4-41D9-8E01-AC3156B4E3B9}"/>
              </a:ext>
            </a:extLst>
          </p:cNvPr>
          <p:cNvSpPr/>
          <p:nvPr/>
        </p:nvSpPr>
        <p:spPr>
          <a:xfrm>
            <a:off x="6666285" y="4760041"/>
            <a:ext cx="1524907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12 - BUZZER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BIP</a:t>
            </a:r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A60074E-E7F8-4A0B-9FE1-51184608C878}"/>
              </a:ext>
            </a:extLst>
          </p:cNvPr>
          <p:cNvSpPr/>
          <p:nvPr/>
        </p:nvSpPr>
        <p:spPr>
          <a:xfrm>
            <a:off x="5342021" y="1573927"/>
            <a:ext cx="144380" cy="130794"/>
          </a:xfrm>
          <a:prstGeom prst="ellipse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56FEA1F0-E8D1-4A1A-90CA-4BF9060D3000}"/>
              </a:ext>
            </a:extLst>
          </p:cNvPr>
          <p:cNvSpPr/>
          <p:nvPr/>
        </p:nvSpPr>
        <p:spPr>
          <a:xfrm>
            <a:off x="5342021" y="1943762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8973B57-665E-4047-A979-9BF583E78D87}"/>
              </a:ext>
            </a:extLst>
          </p:cNvPr>
          <p:cNvSpPr/>
          <p:nvPr/>
        </p:nvSpPr>
        <p:spPr>
          <a:xfrm>
            <a:off x="4787779" y="1174630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6502DD7C-0DBB-44F3-8CFA-F1700114FD17}"/>
              </a:ext>
            </a:extLst>
          </p:cNvPr>
          <p:cNvSpPr/>
          <p:nvPr/>
        </p:nvSpPr>
        <p:spPr>
          <a:xfrm>
            <a:off x="3050131" y="2731235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9753FF3-5F85-4419-AEE2-43D9F5269E54}"/>
              </a:ext>
            </a:extLst>
          </p:cNvPr>
          <p:cNvSpPr/>
          <p:nvPr/>
        </p:nvSpPr>
        <p:spPr>
          <a:xfrm>
            <a:off x="4193336" y="5817557"/>
            <a:ext cx="144380" cy="13079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087F16E2-625D-44B8-B269-7FA57A8C73EA}"/>
              </a:ext>
            </a:extLst>
          </p:cNvPr>
          <p:cNvCxnSpPr>
            <a:cxnSpLocks/>
          </p:cNvCxnSpPr>
          <p:nvPr/>
        </p:nvCxnSpPr>
        <p:spPr>
          <a:xfrm flipH="1">
            <a:off x="5486401" y="5819105"/>
            <a:ext cx="788489" cy="189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Retângulo 59">
            <a:extLst>
              <a:ext uri="{FF2B5EF4-FFF2-40B4-BE49-F238E27FC236}">
                <a16:creationId xmlns:a16="http://schemas.microsoft.com/office/drawing/2014/main" id="{F8D98E35-A15F-4346-84F4-E7FEC10064CD}"/>
              </a:ext>
            </a:extLst>
          </p:cNvPr>
          <p:cNvSpPr/>
          <p:nvPr/>
        </p:nvSpPr>
        <p:spPr>
          <a:xfrm>
            <a:off x="6274890" y="5536408"/>
            <a:ext cx="1965149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10 - CHAVE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MAGNETICA</a:t>
            </a:r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36D03537-149B-45B0-A8B1-7461C1E2B811}"/>
              </a:ext>
            </a:extLst>
          </p:cNvPr>
          <p:cNvCxnSpPr/>
          <p:nvPr/>
        </p:nvCxnSpPr>
        <p:spPr>
          <a:xfrm flipH="1">
            <a:off x="2222205" y="5838036"/>
            <a:ext cx="900116" cy="110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tângulo 62">
            <a:extLst>
              <a:ext uri="{FF2B5EF4-FFF2-40B4-BE49-F238E27FC236}">
                <a16:creationId xmlns:a16="http://schemas.microsoft.com/office/drawing/2014/main" id="{97AB3EE7-80E0-4666-959F-2D1429F1558A}"/>
              </a:ext>
            </a:extLst>
          </p:cNvPr>
          <p:cNvSpPr/>
          <p:nvPr/>
        </p:nvSpPr>
        <p:spPr>
          <a:xfrm>
            <a:off x="225352" y="5681421"/>
            <a:ext cx="1965149" cy="60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9 - MOSFET </a:t>
            </a:r>
          </a:p>
          <a:p>
            <a:pPr algn="ctr"/>
            <a:r>
              <a:rPr lang="pt-BR" dirty="0">
                <a:solidFill>
                  <a:schemeClr val="tx1"/>
                </a:solidFill>
                <a:latin typeface="Bahnschrift SemiBold" panose="020B0502040204020203" pitchFamily="34" charset="0"/>
              </a:rPr>
              <a:t>STEP UP</a:t>
            </a: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DE5E2F88-1704-4B71-89D6-754C650C9683}"/>
              </a:ext>
            </a:extLst>
          </p:cNvPr>
          <p:cNvSpPr/>
          <p:nvPr/>
        </p:nvSpPr>
        <p:spPr>
          <a:xfrm>
            <a:off x="5350600" y="5006667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7F7D7D14-37E1-4E9E-91C7-7712625CC293}"/>
              </a:ext>
            </a:extLst>
          </p:cNvPr>
          <p:cNvSpPr/>
          <p:nvPr/>
        </p:nvSpPr>
        <p:spPr>
          <a:xfrm>
            <a:off x="5374697" y="5793387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BF2BE2FD-55C4-491E-97EB-931D48458834}"/>
              </a:ext>
            </a:extLst>
          </p:cNvPr>
          <p:cNvSpPr/>
          <p:nvPr/>
        </p:nvSpPr>
        <p:spPr>
          <a:xfrm>
            <a:off x="4595529" y="5761927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E3110D9-274B-4CEC-AC62-31D8BB2306FE}"/>
              </a:ext>
            </a:extLst>
          </p:cNvPr>
          <p:cNvSpPr/>
          <p:nvPr/>
        </p:nvSpPr>
        <p:spPr>
          <a:xfrm>
            <a:off x="3063694" y="3493635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91ABF452-36E3-4644-955F-E5713CF5BABA}"/>
              </a:ext>
            </a:extLst>
          </p:cNvPr>
          <p:cNvSpPr/>
          <p:nvPr/>
        </p:nvSpPr>
        <p:spPr>
          <a:xfrm>
            <a:off x="3038785" y="4273326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16C7EA2C-3D72-4CEA-B437-77F9ED125639}"/>
              </a:ext>
            </a:extLst>
          </p:cNvPr>
          <p:cNvSpPr/>
          <p:nvPr/>
        </p:nvSpPr>
        <p:spPr>
          <a:xfrm>
            <a:off x="3070273" y="5761716"/>
            <a:ext cx="127221" cy="15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07C3C12E-2E45-4197-BC19-BA91E2BC21D6}"/>
              </a:ext>
            </a:extLst>
          </p:cNvPr>
          <p:cNvSpPr txBox="1"/>
          <p:nvPr/>
        </p:nvSpPr>
        <p:spPr>
          <a:xfrm>
            <a:off x="1605295" y="3900166"/>
            <a:ext cx="81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470R</a:t>
            </a:r>
          </a:p>
        </p:txBody>
      </p:sp>
    </p:spTree>
    <p:extLst>
      <p:ext uri="{BB962C8B-B14F-4D97-AF65-F5344CB8AC3E}">
        <p14:creationId xmlns:p14="http://schemas.microsoft.com/office/powerpoint/2010/main" val="39002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7C6C2AE-465A-4D33-B1EE-D5A76D6C3491}"/>
              </a:ext>
            </a:extLst>
          </p:cNvPr>
          <p:cNvSpPr/>
          <p:nvPr/>
        </p:nvSpPr>
        <p:spPr>
          <a:xfrm>
            <a:off x="4002789" y="1295401"/>
            <a:ext cx="626361" cy="2187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RESISTENCIA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D84887F-5A5B-4DEA-AFAF-560F8A39C2ED}"/>
              </a:ext>
            </a:extLst>
          </p:cNvPr>
          <p:cNvCxnSpPr>
            <a:stCxn id="2" idx="2"/>
          </p:cNvCxnSpPr>
          <p:nvPr/>
        </p:nvCxnSpPr>
        <p:spPr>
          <a:xfrm>
            <a:off x="4315970" y="3482838"/>
            <a:ext cx="240213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702DCEFA-8F33-4779-A4AD-417627783E00}"/>
              </a:ext>
            </a:extLst>
          </p:cNvPr>
          <p:cNvCxnSpPr>
            <a:cxnSpLocks/>
          </p:cNvCxnSpPr>
          <p:nvPr/>
        </p:nvCxnSpPr>
        <p:spPr>
          <a:xfrm flipH="1" flipV="1">
            <a:off x="2197768" y="3860235"/>
            <a:ext cx="3986027" cy="12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169CB08-2AA0-4272-83DA-5FD1803ECF22}"/>
              </a:ext>
            </a:extLst>
          </p:cNvPr>
          <p:cNvCxnSpPr>
            <a:stCxn id="2" idx="0"/>
          </p:cNvCxnSpPr>
          <p:nvPr/>
        </p:nvCxnSpPr>
        <p:spPr>
          <a:xfrm flipH="1">
            <a:off x="2085474" y="1295401"/>
            <a:ext cx="2230496" cy="23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7606FE9-B670-4B40-8246-84250F2099DA}"/>
              </a:ext>
            </a:extLst>
          </p:cNvPr>
          <p:cNvSpPr/>
          <p:nvPr/>
        </p:nvSpPr>
        <p:spPr>
          <a:xfrm>
            <a:off x="802105" y="950844"/>
            <a:ext cx="1395663" cy="29353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REDE AC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0931AC-CD05-D9DE-FEB3-9EABEBB86A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77" b="89520" l="9895" r="89895">
                        <a14:foregroundMark x1="34526" y1="6550" x2="47789" y2="6550"/>
                        <a14:foregroundMark x1="64211" y1="5677" x2="69474" y2="16157"/>
                        <a14:foregroundMark x1="68421" y1="59389" x2="64842" y2="69869"/>
                        <a14:foregroundMark x1="27158" y1="59389" x2="32421" y2="69869"/>
                        <a14:foregroundMark x1="27579" y1="17467" x2="30526" y2="6987"/>
                      </a14:backgroundRemoval>
                    </a14:imgEffect>
                  </a14:imgLayer>
                </a14:imgProps>
              </a:ext>
            </a:extLst>
          </a:blip>
          <a:srcRect l="26177" r="29167" b="27242"/>
          <a:stretch/>
        </p:blipFill>
        <p:spPr>
          <a:xfrm>
            <a:off x="6021091" y="2865982"/>
            <a:ext cx="2020388" cy="1587009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0C26FB0-902B-5970-F176-89A81BDD4FA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860890" y="3016133"/>
            <a:ext cx="1128671" cy="37214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74BD6A3-7BFA-E903-67A9-EB6E6F8B541A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806957" y="3693003"/>
            <a:ext cx="1182604" cy="452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04EFE63D-FA1C-9BAD-BA59-09586AD204C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860890" y="4042963"/>
            <a:ext cx="1128671" cy="10530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9D3111F1-6931-4E30-EC05-EC78BFE8136F}"/>
              </a:ext>
            </a:extLst>
          </p:cNvPr>
          <p:cNvSpPr/>
          <p:nvPr/>
        </p:nvSpPr>
        <p:spPr>
          <a:xfrm>
            <a:off x="8989561" y="2603265"/>
            <a:ext cx="1973179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ARDUINO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F524A88-F014-CEBE-D11E-FCC28681445E}"/>
              </a:ext>
            </a:extLst>
          </p:cNvPr>
          <p:cNvSpPr/>
          <p:nvPr/>
        </p:nvSpPr>
        <p:spPr>
          <a:xfrm>
            <a:off x="8989561" y="3482838"/>
            <a:ext cx="722671" cy="42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GND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0D0DDC-8C10-2D38-5BFF-EB3095699853}"/>
              </a:ext>
            </a:extLst>
          </p:cNvPr>
          <p:cNvSpPr txBox="1"/>
          <p:nvPr/>
        </p:nvSpPr>
        <p:spPr>
          <a:xfrm>
            <a:off x="8989561" y="3963602"/>
            <a:ext cx="7058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+5V</a:t>
            </a:r>
          </a:p>
        </p:txBody>
      </p:sp>
    </p:spTree>
    <p:extLst>
      <p:ext uri="{BB962C8B-B14F-4D97-AF65-F5344CB8AC3E}">
        <p14:creationId xmlns:p14="http://schemas.microsoft.com/office/powerpoint/2010/main" val="998652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D87E91-10CC-452F-A1BB-B05AC6E5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77584">
            <a:off x="1303420" y="0"/>
            <a:ext cx="6858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FE4D1BE-FAAC-4F2C-BC14-D071DF2008EE}"/>
              </a:ext>
            </a:extLst>
          </p:cNvPr>
          <p:cNvSpPr/>
          <p:nvPr/>
        </p:nvSpPr>
        <p:spPr>
          <a:xfrm>
            <a:off x="384794" y="1925052"/>
            <a:ext cx="1507958" cy="3609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VENTOINHA</a:t>
            </a:r>
          </a:p>
          <a:p>
            <a:pPr algn="ctr"/>
            <a:r>
              <a:rPr lang="pt-BR" dirty="0"/>
              <a:t>9V – 24V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B378C54-FD42-4484-BCE0-8BC74E2667DA}"/>
              </a:ext>
            </a:extLst>
          </p:cNvPr>
          <p:cNvCxnSpPr/>
          <p:nvPr/>
        </p:nvCxnSpPr>
        <p:spPr>
          <a:xfrm flipH="1">
            <a:off x="2133600" y="3240505"/>
            <a:ext cx="898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9CDCFE9-B1C8-4326-9581-F3BA4ADD981F}"/>
              </a:ext>
            </a:extLst>
          </p:cNvPr>
          <p:cNvCxnSpPr/>
          <p:nvPr/>
        </p:nvCxnSpPr>
        <p:spPr>
          <a:xfrm flipH="1">
            <a:off x="2125579" y="4098758"/>
            <a:ext cx="8983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FD8B133-528E-4168-B50D-0637CFF66714}"/>
              </a:ext>
            </a:extLst>
          </p:cNvPr>
          <p:cNvCxnSpPr/>
          <p:nvPr/>
        </p:nvCxnSpPr>
        <p:spPr>
          <a:xfrm>
            <a:off x="6801852" y="1732547"/>
            <a:ext cx="0" cy="1507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BB75E0C6-096F-4F64-992A-70C7E3AB9F1F}"/>
              </a:ext>
            </a:extLst>
          </p:cNvPr>
          <p:cNvSpPr/>
          <p:nvPr/>
        </p:nvSpPr>
        <p:spPr>
          <a:xfrm>
            <a:off x="6096000" y="1042737"/>
            <a:ext cx="1331495" cy="8823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</a:rPr>
              <a:t>+9V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AB2DBA0-5F65-41F5-A4D1-AF2D74108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77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260" y="3240505"/>
            <a:ext cx="3792955" cy="3792955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DD3DD66-F5CD-4C5C-814A-A1A4F7B1E23D}"/>
              </a:ext>
            </a:extLst>
          </p:cNvPr>
          <p:cNvCxnSpPr/>
          <p:nvPr/>
        </p:nvCxnSpPr>
        <p:spPr>
          <a:xfrm flipH="1">
            <a:off x="6761747" y="4098758"/>
            <a:ext cx="17886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EB342E93-B8A7-434D-B38A-044F369F12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1253">
            <a:off x="7596349" y="5648943"/>
            <a:ext cx="892328" cy="89232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56D9654-C257-467A-B7D7-FA897ECBD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66043">
            <a:off x="8410703" y="6074094"/>
            <a:ext cx="970547" cy="970547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0FA65A5-8CF7-417B-9193-3E71F3F4B842}"/>
              </a:ext>
            </a:extLst>
          </p:cNvPr>
          <p:cNvCxnSpPr/>
          <p:nvPr/>
        </p:nvCxnSpPr>
        <p:spPr>
          <a:xfrm flipV="1">
            <a:off x="8386549" y="6095107"/>
            <a:ext cx="286914" cy="4642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C71B2D0-CEE4-4132-8F80-808C33008217}"/>
              </a:ext>
            </a:extLst>
          </p:cNvPr>
          <p:cNvCxnSpPr>
            <a:cxnSpLocks/>
          </p:cNvCxnSpPr>
          <p:nvPr/>
        </p:nvCxnSpPr>
        <p:spPr>
          <a:xfrm flipH="1" flipV="1">
            <a:off x="9127885" y="6113831"/>
            <a:ext cx="268599" cy="51215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D3A7984-0684-421F-ADA4-42E5CE193A74}"/>
              </a:ext>
            </a:extLst>
          </p:cNvPr>
          <p:cNvCxnSpPr>
            <a:cxnSpLocks/>
          </p:cNvCxnSpPr>
          <p:nvPr/>
        </p:nvCxnSpPr>
        <p:spPr>
          <a:xfrm flipH="1">
            <a:off x="9127885" y="6113831"/>
            <a:ext cx="86284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C9D04B42-ADA5-4F76-AB0E-B5051D30E150}"/>
              </a:ext>
            </a:extLst>
          </p:cNvPr>
          <p:cNvSpPr/>
          <p:nvPr/>
        </p:nvSpPr>
        <p:spPr>
          <a:xfrm>
            <a:off x="9935570" y="5873887"/>
            <a:ext cx="841645" cy="5269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GND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23E0294-8180-4BA6-871B-ACDF971D7314}"/>
              </a:ext>
            </a:extLst>
          </p:cNvPr>
          <p:cNvSpPr/>
          <p:nvPr/>
        </p:nvSpPr>
        <p:spPr>
          <a:xfrm>
            <a:off x="5261212" y="5534526"/>
            <a:ext cx="1788695" cy="882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ARDUINO 9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09CE316-F101-40C8-9015-2E755726DC9F}"/>
              </a:ext>
            </a:extLst>
          </p:cNvPr>
          <p:cNvCxnSpPr>
            <a:cxnSpLocks/>
          </p:cNvCxnSpPr>
          <p:nvPr/>
        </p:nvCxnSpPr>
        <p:spPr>
          <a:xfrm>
            <a:off x="7049907" y="6095107"/>
            <a:ext cx="4973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94D9C4B3-DFEB-4719-898A-8A5D99166386}"/>
              </a:ext>
            </a:extLst>
          </p:cNvPr>
          <p:cNvSpPr/>
          <p:nvPr/>
        </p:nvSpPr>
        <p:spPr>
          <a:xfrm>
            <a:off x="9581457" y="3609483"/>
            <a:ext cx="1696143" cy="1499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IRFZ44N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IRFZ48N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IRF3205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FQP50N06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56BDE2F-CD28-4CFB-B17D-DC69BAA939E2}"/>
              </a:ext>
            </a:extLst>
          </p:cNvPr>
          <p:cNvSpPr txBox="1"/>
          <p:nvPr/>
        </p:nvSpPr>
        <p:spPr>
          <a:xfrm>
            <a:off x="7746690" y="5648823"/>
            <a:ext cx="72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1K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D9F64EE-EFF0-4099-AE60-2461177901AB}"/>
              </a:ext>
            </a:extLst>
          </p:cNvPr>
          <p:cNvSpPr txBox="1"/>
          <p:nvPr/>
        </p:nvSpPr>
        <p:spPr>
          <a:xfrm>
            <a:off x="8632102" y="6177208"/>
            <a:ext cx="57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22K</a:t>
            </a:r>
          </a:p>
        </p:txBody>
      </p:sp>
    </p:spTree>
    <p:extLst>
      <p:ext uri="{BB962C8B-B14F-4D97-AF65-F5344CB8AC3E}">
        <p14:creationId xmlns:p14="http://schemas.microsoft.com/office/powerpoint/2010/main" val="4148119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6DB44B5-C523-473A-B9B8-AD36B77A7347}"/>
              </a:ext>
            </a:extLst>
          </p:cNvPr>
          <p:cNvCxnSpPr/>
          <p:nvPr/>
        </p:nvCxnSpPr>
        <p:spPr>
          <a:xfrm flipH="1">
            <a:off x="3965944" y="2402958"/>
            <a:ext cx="318977" cy="1924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ED41806C-0F82-4015-BE0A-BC79D5CB3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493711">
            <a:off x="3418367" y="2464746"/>
            <a:ext cx="914400" cy="914400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F6E43E3-0CDE-46C6-9CD9-5330E758A234}"/>
              </a:ext>
            </a:extLst>
          </p:cNvPr>
          <p:cNvCxnSpPr/>
          <p:nvPr/>
        </p:nvCxnSpPr>
        <p:spPr>
          <a:xfrm flipH="1">
            <a:off x="3246145" y="3365204"/>
            <a:ext cx="507148" cy="133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0778B0C-78F6-460E-9BE1-49F8070132F4}"/>
              </a:ext>
            </a:extLst>
          </p:cNvPr>
          <p:cNvSpPr txBox="1"/>
          <p:nvPr/>
        </p:nvSpPr>
        <p:spPr>
          <a:xfrm>
            <a:off x="3246146" y="2700912"/>
            <a:ext cx="71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Bahnschrift SemiBold" panose="020B0502040204020203" pitchFamily="34" charset="0"/>
              </a:rPr>
              <a:t>47K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C79A332-D5EA-3880-CC48-397225DC5782}"/>
              </a:ext>
            </a:extLst>
          </p:cNvPr>
          <p:cNvSpPr/>
          <p:nvPr/>
        </p:nvSpPr>
        <p:spPr>
          <a:xfrm rot="10800000">
            <a:off x="2139754" y="4497174"/>
            <a:ext cx="1154299" cy="5775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529C91-2FCD-36BC-7823-1CF2A72EF92F}"/>
              </a:ext>
            </a:extLst>
          </p:cNvPr>
          <p:cNvSpPr/>
          <p:nvPr/>
        </p:nvSpPr>
        <p:spPr>
          <a:xfrm>
            <a:off x="0" y="4375455"/>
            <a:ext cx="1973179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9~24v 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792DD07-BCB6-4A55-B3F6-F52C44943383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931236" y="1844163"/>
            <a:ext cx="1133028" cy="1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4559A360-9243-5DBF-7EE0-C8A088813600}"/>
              </a:ext>
            </a:extLst>
          </p:cNvPr>
          <p:cNvSpPr/>
          <p:nvPr/>
        </p:nvSpPr>
        <p:spPr>
          <a:xfrm>
            <a:off x="360940" y="1431296"/>
            <a:ext cx="2570296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Potenciômetro 500k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5D37303-876D-45DB-A56B-3262FB64D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477584">
            <a:off x="1946696" y="2512402"/>
            <a:ext cx="4235136" cy="42351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9C1413-290D-4A5D-9F30-1F1786CD5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67" b="89921" l="9987" r="8988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878" y="669759"/>
            <a:ext cx="1441206" cy="2105526"/>
          </a:xfrm>
          <a:prstGeom prst="rect">
            <a:avLst/>
          </a:prstGeom>
        </p:spPr>
      </p:pic>
      <p:sp>
        <p:nvSpPr>
          <p:cNvPr id="10" name="Retângulo: Cantos Superiores Recortados 9">
            <a:extLst>
              <a:ext uri="{FF2B5EF4-FFF2-40B4-BE49-F238E27FC236}">
                <a16:creationId xmlns:a16="http://schemas.microsoft.com/office/drawing/2014/main" id="{E2967E0D-4CBC-CB7B-3D22-33CBCFE5A6C5}"/>
              </a:ext>
            </a:extLst>
          </p:cNvPr>
          <p:cNvSpPr/>
          <p:nvPr/>
        </p:nvSpPr>
        <p:spPr>
          <a:xfrm>
            <a:off x="9428705" y="380960"/>
            <a:ext cx="1285462" cy="689113"/>
          </a:xfrm>
          <a:prstGeom prst="snip2Same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00F5A7-9D3B-5110-7BDD-338C34AA4085}"/>
              </a:ext>
            </a:extLst>
          </p:cNvPr>
          <p:cNvSpPr/>
          <p:nvPr/>
        </p:nvSpPr>
        <p:spPr>
          <a:xfrm>
            <a:off x="9428706" y="858039"/>
            <a:ext cx="1285462" cy="1152939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IRFZ44N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D392B71-9E33-8E6B-F7E4-4D10BF415AED}"/>
              </a:ext>
            </a:extLst>
          </p:cNvPr>
          <p:cNvSpPr/>
          <p:nvPr/>
        </p:nvSpPr>
        <p:spPr>
          <a:xfrm>
            <a:off x="9879278" y="473726"/>
            <a:ext cx="384313" cy="3445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Superiores Recortados 13">
            <a:extLst>
              <a:ext uri="{FF2B5EF4-FFF2-40B4-BE49-F238E27FC236}">
                <a16:creationId xmlns:a16="http://schemas.microsoft.com/office/drawing/2014/main" id="{14FEDCC4-8620-ECFA-8035-DEB97E3A4B77}"/>
              </a:ext>
            </a:extLst>
          </p:cNvPr>
          <p:cNvSpPr/>
          <p:nvPr/>
        </p:nvSpPr>
        <p:spPr>
          <a:xfrm flipV="1">
            <a:off x="9428705" y="2024230"/>
            <a:ext cx="175592" cy="1371600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Recortados 14">
            <a:extLst>
              <a:ext uri="{FF2B5EF4-FFF2-40B4-BE49-F238E27FC236}">
                <a16:creationId xmlns:a16="http://schemas.microsoft.com/office/drawing/2014/main" id="{89C0B6B2-40C0-AA5A-03A5-1B504AA6FB84}"/>
              </a:ext>
            </a:extLst>
          </p:cNvPr>
          <p:cNvSpPr/>
          <p:nvPr/>
        </p:nvSpPr>
        <p:spPr>
          <a:xfrm flipV="1">
            <a:off x="9983638" y="2024230"/>
            <a:ext cx="175592" cy="1371600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Superiores Recortados 16">
            <a:extLst>
              <a:ext uri="{FF2B5EF4-FFF2-40B4-BE49-F238E27FC236}">
                <a16:creationId xmlns:a16="http://schemas.microsoft.com/office/drawing/2014/main" id="{4FE5C62F-B6FA-83EC-2931-1DECA0F625A2}"/>
              </a:ext>
            </a:extLst>
          </p:cNvPr>
          <p:cNvSpPr/>
          <p:nvPr/>
        </p:nvSpPr>
        <p:spPr>
          <a:xfrm flipV="1">
            <a:off x="10538571" y="2024230"/>
            <a:ext cx="175592" cy="1371600"/>
          </a:xfrm>
          <a:prstGeom prst="snip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BD7255F-6E2F-B4FF-F106-E3F0A328F9EA}"/>
              </a:ext>
            </a:extLst>
          </p:cNvPr>
          <p:cNvSpPr/>
          <p:nvPr/>
        </p:nvSpPr>
        <p:spPr>
          <a:xfrm>
            <a:off x="6008050" y="3027245"/>
            <a:ext cx="1973179" cy="8257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ARDUINO  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A9366EA-29B9-C0F0-9B4B-2CA2F5A370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8047">
            <a:off x="8098207" y="2986060"/>
            <a:ext cx="885881" cy="885881"/>
          </a:xfrm>
          <a:prstGeom prst="rect">
            <a:avLst/>
          </a:prstGeom>
        </p:spPr>
      </p:pic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BB106AC-4934-8B05-6E27-22E89A10DC0F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8905847" y="3395830"/>
            <a:ext cx="610654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F1F2623-B77D-B226-AB5D-04952FD8D6F8}"/>
              </a:ext>
            </a:extLst>
          </p:cNvPr>
          <p:cNvCxnSpPr>
            <a:cxnSpLocks/>
          </p:cNvCxnSpPr>
          <p:nvPr/>
        </p:nvCxnSpPr>
        <p:spPr>
          <a:xfrm flipH="1">
            <a:off x="7693474" y="3429000"/>
            <a:ext cx="435054" cy="111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26CD5ADF-A3CB-75D5-A4C1-89264D342501}"/>
              </a:ext>
            </a:extLst>
          </p:cNvPr>
          <p:cNvCxnSpPr>
            <a:stCxn id="14" idx="3"/>
          </p:cNvCxnSpPr>
          <p:nvPr/>
        </p:nvCxnSpPr>
        <p:spPr>
          <a:xfrm>
            <a:off x="9516501" y="3395830"/>
            <a:ext cx="87796" cy="45715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0E0EE9-F19D-C320-3AAE-EE689AF1FF81}"/>
              </a:ext>
            </a:extLst>
          </p:cNvPr>
          <p:cNvCxnSpPr>
            <a:stCxn id="17" idx="3"/>
          </p:cNvCxnSpPr>
          <p:nvPr/>
        </p:nvCxnSpPr>
        <p:spPr>
          <a:xfrm>
            <a:off x="10626367" y="3395830"/>
            <a:ext cx="12047" cy="45715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62172A77-253B-B620-338C-9D03DDE525A7}"/>
              </a:ext>
            </a:extLst>
          </p:cNvPr>
          <p:cNvSpPr/>
          <p:nvPr/>
        </p:nvSpPr>
        <p:spPr>
          <a:xfrm>
            <a:off x="10205544" y="4490229"/>
            <a:ext cx="841645" cy="5269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GND</a:t>
            </a:r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C3E1668-66CA-AF8A-CC26-ABA803F98CF3}"/>
              </a:ext>
            </a:extLst>
          </p:cNvPr>
          <p:cNvCxnSpPr>
            <a:endCxn id="28" idx="0"/>
          </p:cNvCxnSpPr>
          <p:nvPr/>
        </p:nvCxnSpPr>
        <p:spPr>
          <a:xfrm>
            <a:off x="10626366" y="3852980"/>
            <a:ext cx="1" cy="63724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8DAA33C-47AA-6E9E-7FBD-ACBE400C8227}"/>
              </a:ext>
            </a:extLst>
          </p:cNvPr>
          <p:cNvSpPr txBox="1"/>
          <p:nvPr/>
        </p:nvSpPr>
        <p:spPr>
          <a:xfrm>
            <a:off x="6389342" y="4416600"/>
            <a:ext cx="70585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+9V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CFC58FD-B5CE-33D7-D15C-98CDB27B4531}"/>
              </a:ext>
            </a:extLst>
          </p:cNvPr>
          <p:cNvCxnSpPr>
            <a:stCxn id="33" idx="1"/>
          </p:cNvCxnSpPr>
          <p:nvPr/>
        </p:nvCxnSpPr>
        <p:spPr>
          <a:xfrm flipH="1" flipV="1">
            <a:off x="5486400" y="4600584"/>
            <a:ext cx="902942" cy="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DE132941-E8A9-9DD3-2922-A09A2745D51A}"/>
              </a:ext>
            </a:extLst>
          </p:cNvPr>
          <p:cNvCxnSpPr/>
          <p:nvPr/>
        </p:nvCxnSpPr>
        <p:spPr>
          <a:xfrm>
            <a:off x="5363570" y="5074690"/>
            <a:ext cx="462006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482A26C0-D55B-4B0C-3CDC-781DDC76C6CE}"/>
              </a:ext>
            </a:extLst>
          </p:cNvPr>
          <p:cNvCxnSpPr>
            <a:cxnSpLocks/>
          </p:cNvCxnSpPr>
          <p:nvPr/>
        </p:nvCxnSpPr>
        <p:spPr>
          <a:xfrm flipH="1">
            <a:off x="9983637" y="3365204"/>
            <a:ext cx="86675" cy="17753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742F289A-91CC-F450-0B0E-4B0291F5C8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907271">
            <a:off x="9607788" y="3324344"/>
            <a:ext cx="1057273" cy="105727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53AA012A-D166-DEFB-FCA8-5BB63D2ECEAD}"/>
              </a:ext>
            </a:extLst>
          </p:cNvPr>
          <p:cNvSpPr txBox="1"/>
          <p:nvPr/>
        </p:nvSpPr>
        <p:spPr>
          <a:xfrm>
            <a:off x="8224574" y="2898673"/>
            <a:ext cx="63464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1k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0CA4ECB-4556-2D4A-5055-7C81454B099A}"/>
              </a:ext>
            </a:extLst>
          </p:cNvPr>
          <p:cNvSpPr txBox="1"/>
          <p:nvPr/>
        </p:nvSpPr>
        <p:spPr>
          <a:xfrm>
            <a:off x="9819103" y="4006123"/>
            <a:ext cx="63464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Bahnschrift SemiBold" panose="020B0502040204020203" pitchFamily="34" charset="0"/>
              </a:rPr>
              <a:t>22k</a:t>
            </a:r>
          </a:p>
        </p:txBody>
      </p:sp>
    </p:spTree>
    <p:extLst>
      <p:ext uri="{BB962C8B-B14F-4D97-AF65-F5344CB8AC3E}">
        <p14:creationId xmlns:p14="http://schemas.microsoft.com/office/powerpoint/2010/main" val="266368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20DA7B6-2877-48FB-B964-02E1C1648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0" t="35782" r="25132" b="19283"/>
          <a:stretch/>
        </p:blipFill>
        <p:spPr>
          <a:xfrm>
            <a:off x="2518611" y="1331199"/>
            <a:ext cx="6272464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59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2A8239-41EF-4143-BFF0-584851A6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100000" l="9815" r="95218">
                        <a14:foregroundMark x1="76510" y1="21000" x2="76510" y2="21000"/>
                        <a14:foregroundMark x1="78440" y1="18222" x2="78440" y2="18222"/>
                        <a14:foregroundMark x1="73658" y1="15222" x2="73658" y2="15222"/>
                        <a14:foregroundMark x1="69463" y1="10778" x2="69463" y2="10778"/>
                        <a14:foregroundMark x1="71896" y1="8889" x2="71896" y2="8889"/>
                        <a14:foregroundMark x1="75252" y1="12667" x2="75252" y2="12667"/>
                        <a14:foregroundMark x1="79698" y1="16111" x2="79698" y2="16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483789">
            <a:off x="899287" y="-295779"/>
            <a:ext cx="9866524" cy="74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6200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cote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o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o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TM10001115[[fn=Pacote]]</Template>
  <TotalTime>848</TotalTime>
  <Words>176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Bahnschrift SemiBold</vt:lpstr>
      <vt:lpstr>Gill Sans MT</vt:lpstr>
      <vt:lpstr>Pacote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</dc:creator>
  <cp:lastModifiedBy>André Paixão</cp:lastModifiedBy>
  <cp:revision>23</cp:revision>
  <dcterms:created xsi:type="dcterms:W3CDTF">2022-12-01T12:29:07Z</dcterms:created>
  <dcterms:modified xsi:type="dcterms:W3CDTF">2023-01-09T17:10:57Z</dcterms:modified>
</cp:coreProperties>
</file>